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839AC-572F-4C73-9159-1E731B1013EC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2C603-DB37-418E-A27F-D260FC7CFE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688488"/>
      </p:ext>
    </p:extLst>
  </p:cSld>
  <p:clrMapOvr>
    <a:masterClrMapping/>
  </p:clrMapOvr>
  <p:transition spd="med" advClick="0" advTm="400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FC03B8-A042-4ABD-8451-69606E4390E1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D1F43-F002-4BBA-BA28-4A9A5948B7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47517"/>
      </p:ext>
    </p:extLst>
  </p:cSld>
  <p:clrMapOvr>
    <a:masterClrMapping/>
  </p:clrMapOvr>
  <p:transition spd="med" advClick="0" advTm="400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4326A-DBB2-450E-8A3A-918B6D59D2EF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8B3EC-F4A7-4533-9F65-377A050A05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578223"/>
      </p:ext>
    </p:extLst>
  </p:cSld>
  <p:clrMapOvr>
    <a:masterClrMapping/>
  </p:clrMapOvr>
  <p:transition spd="med" advClick="0" advTm="4000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9C8BD-B99C-4B8D-AE70-D96F43980FDB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2845A-8CDC-4DA4-8BC4-8C8DBAE193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725289"/>
      </p:ext>
    </p:extLst>
  </p:cSld>
  <p:clrMapOvr>
    <a:masterClrMapping/>
  </p:clrMapOvr>
  <p:transition spd="med" advClick="0" advTm="4000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396CE-7CD2-4743-AA52-F56238AACF42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9FD4C-DD51-41CD-9FE7-18B8342AFA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354461"/>
      </p:ext>
    </p:extLst>
  </p:cSld>
  <p:clrMapOvr>
    <a:masterClrMapping/>
  </p:clrMapOvr>
  <p:transition spd="med" advClick="0" advTm="4000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7ADAA-8E08-4717-87C9-9C9B4E642DD7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FCA4F-5816-45B4-BC73-E447D4BBAF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484048"/>
      </p:ext>
    </p:extLst>
  </p:cSld>
  <p:clrMapOvr>
    <a:masterClrMapping/>
  </p:clrMapOvr>
  <p:transition spd="med" advClick="0" advTm="4000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FE151-DB45-4442-8594-0B62E9ADB6C6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C5A5F-1D8B-404D-AB00-076FB3095D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593347"/>
      </p:ext>
    </p:extLst>
  </p:cSld>
  <p:clrMapOvr>
    <a:masterClrMapping/>
  </p:clrMapOvr>
  <p:transition spd="med" advClick="0" advTm="4000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E12CE-3F36-497C-9B15-578F52729CC5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BFA78-6D2F-4F7A-ABB6-C6A6C4B144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105885"/>
      </p:ext>
    </p:extLst>
  </p:cSld>
  <p:clrMapOvr>
    <a:masterClrMapping/>
  </p:clrMapOvr>
  <p:transition spd="med" advClick="0" advTm="4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EC2B5-FD38-4BE3-B875-9F4022EB234D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D6BD5C-4319-40B1-9482-EED76E4113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789199"/>
      </p:ext>
    </p:extLst>
  </p:cSld>
  <p:clrMapOvr>
    <a:masterClrMapping/>
  </p:clrMapOvr>
  <p:transition spd="med" advClick="0" advTm="4000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EF507-08E3-4F49-AF21-3D7492EDBFE1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603C75-3C16-4F3E-B5DC-8C8342733D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87300"/>
      </p:ext>
    </p:extLst>
  </p:cSld>
  <p:clrMapOvr>
    <a:masterClrMapping/>
  </p:clrMapOvr>
  <p:transition spd="med" advClick="0" advTm="4000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B0EF6-32DF-4A2B-A6B4-849452B1B9C9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B1F7E-F12C-445A-AAC0-F2C229B383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643109"/>
      </p:ext>
    </p:extLst>
  </p:cSld>
  <p:clrMapOvr>
    <a:masterClrMapping/>
  </p:clrMapOvr>
  <p:transition spd="med" advClick="0" advTm="4000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093D8-1478-44AA-8D41-40F8D23B760A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788B1-5DB6-41C9-8424-81F27C6C2E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073830"/>
      </p:ext>
    </p:extLst>
  </p:cSld>
  <p:clrMapOvr>
    <a:masterClrMapping/>
  </p:clrMapOvr>
  <p:transition spd="med" advClick="0" advTm="4000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96875-1EAE-4874-9E68-CB4277F65389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7248C-8217-495A-AB11-445244C74C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569989"/>
      </p:ext>
    </p:extLst>
  </p:cSld>
  <p:clrMapOvr>
    <a:masterClrMapping/>
  </p:clrMapOvr>
  <p:transition spd="med" advClick="0" advTm="4000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554C3-598C-43C0-81CD-3E6B11ED8A3B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0E7A4-0614-49AD-B006-6F73AD468F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288113"/>
      </p:ext>
    </p:extLst>
  </p:cSld>
  <p:clrMapOvr>
    <a:masterClrMapping/>
  </p:clrMapOvr>
  <p:transition spd="med" advClick="0" advTm="4000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EBF525-9FF3-4B86-979F-F18C10A84544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422A6-E33C-495C-9D65-05302B73DE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432612"/>
      </p:ext>
    </p:extLst>
  </p:cSld>
  <p:clrMapOvr>
    <a:masterClrMapping/>
  </p:clrMapOvr>
  <p:transition spd="med" advClick="0" advTm="4000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D8B58-EDAB-4CBC-B8EF-8D92D4ADC0EB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3002E-25EF-4151-8943-58A723081B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729506"/>
      </p:ext>
    </p:extLst>
  </p:cSld>
  <p:clrMapOvr>
    <a:masterClrMapping/>
  </p:clrMapOvr>
  <p:transition spd="med" advClick="0" advTm="4000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587C3-3D7F-44AA-921C-BDDE6DD8B052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B5647-7118-4C24-9599-2553E112EE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671296"/>
      </p:ext>
    </p:extLst>
  </p:cSld>
  <p:clrMapOvr>
    <a:masterClrMapping/>
  </p:clrMapOvr>
  <p:transition spd="med" advClick="0" advTm="4000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FDF054-4711-4F0D-AE19-CA988621E379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2476E-D910-4763-9170-21DF61E812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843664"/>
      </p:ext>
    </p:extLst>
  </p:cSld>
  <p:clrMapOvr>
    <a:masterClrMapping/>
  </p:clrMapOvr>
  <p:transition spd="med" advClick="0" advTm="4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3AD8F-98BF-4E38-BFDD-F4405B1B8FE0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3791F-E108-47E2-A74B-9329387CC9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709840"/>
      </p:ext>
    </p:extLst>
  </p:cSld>
  <p:clrMapOvr>
    <a:masterClrMapping/>
  </p:clrMapOvr>
  <p:transition spd="med" advClick="0" advTm="4000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8C175-253D-4FDD-A656-A884B57F21E2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69F7E-1209-438D-A8BC-940EB86516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054230"/>
      </p:ext>
    </p:extLst>
  </p:cSld>
  <p:clrMapOvr>
    <a:masterClrMapping/>
  </p:clrMapOvr>
  <p:transition spd="med" advClick="0" advTm="4000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EEC9D-0D2A-4BD4-9743-60F69D54F9AA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26058-EBB6-4474-ACC9-C0E3D09369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280169"/>
      </p:ext>
    </p:extLst>
  </p:cSld>
  <p:clrMapOvr>
    <a:masterClrMapping/>
  </p:clrMapOvr>
  <p:transition spd="med" advClick="0" advTm="4000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E516E-7198-465C-943C-83C841804BDD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0F17D-CC3C-4B9F-B6D0-A49A5239B4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015301"/>
      </p:ext>
    </p:extLst>
  </p:cSld>
  <p:clrMapOvr>
    <a:masterClrMapping/>
  </p:clrMapOvr>
  <p:transition spd="med" advClick="0" advTm="4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7919">
              <a:srgbClr val="84F88A"/>
            </a:gs>
            <a:gs pos="93000">
              <a:srgbClr val="33F33C">
                <a:alpha val="50000"/>
                <a:lumMod val="30000"/>
              </a:srgbClr>
            </a:gs>
            <a:gs pos="77000">
              <a:srgbClr val="0AAA12">
                <a:alpha val="16000"/>
              </a:srgbClr>
            </a:gs>
            <a:gs pos="99167">
              <a:srgbClr val="156B13"/>
            </a:gs>
            <a:gs pos="66000">
              <a:srgbClr val="33F33C"/>
            </a:gs>
            <a:gs pos="82502">
              <a:srgbClr val="055309"/>
            </a:gs>
            <a:gs pos="21000">
              <a:srgbClr val="7BE973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ADB50A-E7F9-4C53-B77A-05DAEB3D1E5D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30D0B4-DD6D-4AD2-A1E9-CF6933B9C8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62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 advClick="0" advTm="4000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7919">
              <a:srgbClr val="84F88A"/>
            </a:gs>
            <a:gs pos="93000">
              <a:srgbClr val="33F33C">
                <a:alpha val="50000"/>
                <a:lumMod val="30000"/>
              </a:srgbClr>
            </a:gs>
            <a:gs pos="77000">
              <a:srgbClr val="0AAA12">
                <a:alpha val="16000"/>
              </a:srgbClr>
            </a:gs>
            <a:gs pos="99167">
              <a:srgbClr val="156B13"/>
            </a:gs>
            <a:gs pos="66000">
              <a:srgbClr val="33F33C"/>
            </a:gs>
            <a:gs pos="82502">
              <a:srgbClr val="055309"/>
            </a:gs>
            <a:gs pos="21000">
              <a:srgbClr val="7BE973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E68CA5-2447-420E-9253-D14033C11E25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CB4722E-8AE5-4EDB-971D-EFEA1792E6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790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 advClick="0" advTm="4000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12" Type="http://schemas.openxmlformats.org/officeDocument/2006/relationships/image" Target="../media/image46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0.jpeg"/><Relationship Id="rId11" Type="http://schemas.openxmlformats.org/officeDocument/2006/relationships/image" Target="../media/image45.png"/><Relationship Id="rId5" Type="http://schemas.openxmlformats.org/officeDocument/2006/relationships/image" Target="../media/image39.jpeg"/><Relationship Id="rId10" Type="http://schemas.openxmlformats.org/officeDocument/2006/relationships/image" Target="../media/image44.gif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51.jpeg"/><Relationship Id="rId11" Type="http://schemas.openxmlformats.org/officeDocument/2006/relationships/image" Target="../media/image56.emf"/><Relationship Id="rId5" Type="http://schemas.openxmlformats.org/officeDocument/2006/relationships/image" Target="../media/image50.jpeg"/><Relationship Id="rId10" Type="http://schemas.openxmlformats.org/officeDocument/2006/relationships/image" Target="../media/image55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Текст 2"/>
          <p:cNvSpPr>
            <a:spLocks noGrp="1"/>
          </p:cNvSpPr>
          <p:nvPr>
            <p:ph type="body" idx="1"/>
          </p:nvPr>
        </p:nvSpPr>
        <p:spPr>
          <a:xfrm>
            <a:off x="900113" y="357188"/>
            <a:ext cx="3597275" cy="1000125"/>
          </a:xfrm>
        </p:spPr>
        <p:txBody>
          <a:bodyPr/>
          <a:lstStyle/>
          <a:p>
            <a:pPr eaLnBrk="1" hangingPunct="1"/>
            <a:r>
              <a:rPr lang="ru-RU" smtClean="0"/>
              <a:t>Руководитель направления «Мир»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4572000" y="5013325"/>
            <a:ext cx="4071938" cy="1008063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Руководители по работе со следопытами и наследниками</a:t>
            </a:r>
            <a:endParaRPr lang="ru-RU" dirty="0"/>
          </a:p>
        </p:txBody>
      </p:sp>
      <p:pic>
        <p:nvPicPr>
          <p:cNvPr id="25604" name="Picture 3" descr="G:\DCIM\109NIKON\DSCN58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0" t="5974" r="14362"/>
          <a:stretch>
            <a:fillRect/>
          </a:stretch>
        </p:blipFill>
        <p:spPr bwMode="auto">
          <a:xfrm>
            <a:off x="3851275" y="333375"/>
            <a:ext cx="2376488" cy="406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 descr="G:\DCIM\109NIKON\DSCN586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2" t="23607" r="38634" b="9946"/>
          <a:stretch>
            <a:fillRect/>
          </a:stretch>
        </p:blipFill>
        <p:spPr bwMode="auto">
          <a:xfrm>
            <a:off x="1187450" y="1630363"/>
            <a:ext cx="2533650" cy="455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2" descr="G:\DCIM\109NIKON\DSCN584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5" r="17342"/>
          <a:stretch>
            <a:fillRect/>
          </a:stretch>
        </p:blipFill>
        <p:spPr bwMode="auto">
          <a:xfrm>
            <a:off x="6497638" y="1049338"/>
            <a:ext cx="2178050" cy="415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4589134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3"/>
          <p:cNvSpPr>
            <a:spLocks noGrp="1"/>
          </p:cNvSpPr>
          <p:nvPr>
            <p:ph type="title"/>
          </p:nvPr>
        </p:nvSpPr>
        <p:spPr>
          <a:xfrm>
            <a:off x="1285875" y="-214313"/>
            <a:ext cx="4643438" cy="1357313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Мир</a:t>
            </a:r>
          </a:p>
        </p:txBody>
      </p:sp>
      <p:pic>
        <p:nvPicPr>
          <p:cNvPr id="26627" name="Picture 2" descr="File003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573463"/>
            <a:ext cx="4500563" cy="287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3" descr="File00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512763"/>
            <a:ext cx="4368800" cy="281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2" descr="C:\Users\Шакирова Альфия\Desktop\2014-2015\DSCN575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72"/>
          <a:stretch>
            <a:fillRect/>
          </a:stretch>
        </p:blipFill>
        <p:spPr bwMode="auto">
          <a:xfrm>
            <a:off x="468313" y="908050"/>
            <a:ext cx="3703637" cy="242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3" descr="C:\Users\Шакирова Альфия\Desktop\2014-2015\экскурсия в нефтемаш\нефтемаш\DSCF265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275" y="3444875"/>
            <a:ext cx="4064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214500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2987675" y="0"/>
            <a:ext cx="5699125" cy="90805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Специальности</a:t>
            </a:r>
          </a:p>
        </p:txBody>
      </p:sp>
      <p:pic>
        <p:nvPicPr>
          <p:cNvPr id="12290" name="Picture 2" descr="Изображение 08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791579"/>
            <a:ext cx="3823292" cy="28674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291" name="Picture 3" descr="P100035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04664"/>
            <a:ext cx="3419872" cy="25649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765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4338" name="Picture 2" descr="C:\Users\Шакирова Альфия\Desktop\2014-2015\DSCN5456.JPG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399489" y="3140968"/>
            <a:ext cx="3608438" cy="27063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4339" name="Picture 3" descr="C:\Users\Шакирова Альфия\Desktop\2014-2015\DSCN5467 (2).JPG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4211960" y="4365104"/>
            <a:ext cx="4585998" cy="22487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4340" name="Picture 4" descr="C:\Users\Шакирова Альфия\Desktop\2014-2015\DSCN5542.JPG"/>
          <p:cNvPicPr>
            <a:picLocks noChangeAspect="1" noChangeArrowheads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 bwMode="auto">
          <a:xfrm>
            <a:off x="6111875" y="2711048"/>
            <a:ext cx="2977820" cy="22333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78750739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457200" y="-531813"/>
            <a:ext cx="8229600" cy="1746251"/>
          </a:xfrm>
        </p:spPr>
        <p:txBody>
          <a:bodyPr/>
          <a:lstStyle/>
          <a:p>
            <a:pPr eaLnBrk="1" hangingPunct="1"/>
            <a:r>
              <a:rPr lang="ru-RU" sz="3600" smtClean="0">
                <a:solidFill>
                  <a:srgbClr val="FF0000"/>
                </a:solidFill>
              </a:rPr>
              <a:t>Листая страницы истории…</a:t>
            </a:r>
          </a:p>
        </p:txBody>
      </p:sp>
      <p:pic>
        <p:nvPicPr>
          <p:cNvPr id="13314" name="Picture 2" descr="File004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552559"/>
            <a:ext cx="4388211" cy="29055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315" name="Picture 3" descr="File004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640596"/>
            <a:ext cx="3968303" cy="28174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6" descr="File004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645024"/>
            <a:ext cx="4633295" cy="28243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 descr="SI851962"/>
          <p:cNvPicPr>
            <a:picLocks noChangeAspect="1" noChangeArrowheads="1"/>
          </p:cNvPicPr>
          <p:nvPr/>
        </p:nvPicPr>
        <p:blipFill>
          <a:blip r:embed="rId5" cstate="print"/>
          <a:srcRect t="8741"/>
          <a:stretch>
            <a:fillRect/>
          </a:stretch>
        </p:blipFill>
        <p:spPr bwMode="auto">
          <a:xfrm>
            <a:off x="4690611" y="3645024"/>
            <a:ext cx="4125584" cy="27944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78954048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I85249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4848691" cy="35271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4" descr="P1000160"/>
          <p:cNvPicPr>
            <a:picLocks noChangeAspect="1" noChangeArrowheads="1"/>
          </p:cNvPicPr>
          <p:nvPr/>
        </p:nvPicPr>
        <p:blipFill>
          <a:blip r:embed="rId3" cstate="print"/>
          <a:srcRect t="11329" b="3431"/>
          <a:stretch>
            <a:fillRect/>
          </a:stretch>
        </p:blipFill>
        <p:spPr bwMode="auto">
          <a:xfrm>
            <a:off x="0" y="3501008"/>
            <a:ext cx="4848691" cy="3093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3" descr="Изображение 123 045"/>
          <p:cNvPicPr>
            <a:picLocks noChangeAspect="1" noChangeArrowheads="1"/>
          </p:cNvPicPr>
          <p:nvPr/>
        </p:nvPicPr>
        <p:blipFill>
          <a:blip r:embed="rId4" cstate="print"/>
          <a:srcRect l="2443" t="14934" r="9878" b="8506"/>
          <a:stretch>
            <a:fillRect/>
          </a:stretch>
        </p:blipFill>
        <p:spPr bwMode="auto">
          <a:xfrm>
            <a:off x="4427984" y="404663"/>
            <a:ext cx="4572036" cy="2897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 t="10530"/>
          <a:stretch>
            <a:fillRect/>
          </a:stretch>
        </p:blipFill>
        <p:spPr bwMode="auto">
          <a:xfrm>
            <a:off x="4688835" y="3302433"/>
            <a:ext cx="4455166" cy="3078163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val="3211806987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400" b="1" smtClean="0">
                <a:solidFill>
                  <a:srgbClr val="C00000"/>
                </a:solidFill>
              </a:rPr>
              <a:t>Члены СД активные участники общественной жизни школы</a:t>
            </a:r>
          </a:p>
        </p:txBody>
      </p:sp>
      <p:pic>
        <p:nvPicPr>
          <p:cNvPr id="30723" name="Picture 2" descr="C:\Users\Шакирова Альфия\Desktop\гулия - копия\DSCN451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45"/>
          <a:stretch>
            <a:fillRect/>
          </a:stretch>
        </p:blipFill>
        <p:spPr>
          <a:xfrm>
            <a:off x="177800" y="1262063"/>
            <a:ext cx="3286125" cy="2166937"/>
          </a:xfrm>
        </p:spPr>
      </p:pic>
      <p:pic>
        <p:nvPicPr>
          <p:cNvPr id="30724" name="Picture 3" descr="C:\Users\Шакирова Альфия\Desktop\гулия - копия\DSCN454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4" b="13045"/>
          <a:stretch>
            <a:fillRect/>
          </a:stretch>
        </p:blipFill>
        <p:spPr>
          <a:xfrm>
            <a:off x="6286500" y="3857625"/>
            <a:ext cx="2500313" cy="2143125"/>
          </a:xfrm>
        </p:spPr>
      </p:pic>
      <p:pic>
        <p:nvPicPr>
          <p:cNvPr id="30725" name="Picture 4" descr="C:\Users\Шакирова Альфия\Desktop\гулия - копия\DSCN454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r="8331" b="13889"/>
          <a:stretch>
            <a:fillRect/>
          </a:stretch>
        </p:blipFill>
        <p:spPr bwMode="auto">
          <a:xfrm>
            <a:off x="3429000" y="3857625"/>
            <a:ext cx="2857500" cy="210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5" descr="C:\Users\Шакирова Альфия\Desktop\гулия - копия\DSCN454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65"/>
          <a:stretch>
            <a:fillRect/>
          </a:stretch>
        </p:blipFill>
        <p:spPr bwMode="auto">
          <a:xfrm>
            <a:off x="3429000" y="1335088"/>
            <a:ext cx="3157538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6" descr="C:\Users\Шакирова Альфия\Desktop\гулия - копия\DSCN256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1366838"/>
            <a:ext cx="2643188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8" name="TextBox 7"/>
          <p:cNvSpPr txBox="1">
            <a:spLocks noChangeArrowheads="1"/>
          </p:cNvSpPr>
          <p:nvPr/>
        </p:nvSpPr>
        <p:spPr bwMode="auto">
          <a:xfrm>
            <a:off x="179388" y="3502025"/>
            <a:ext cx="53292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prstClr val="black"/>
                </a:solidFill>
              </a:rPr>
              <a:t>Заседание совета дружины ДОО «Искра»</a:t>
            </a:r>
          </a:p>
        </p:txBody>
      </p:sp>
      <p:sp>
        <p:nvSpPr>
          <p:cNvPr id="30729" name="TextBox 9"/>
          <p:cNvSpPr txBox="1">
            <a:spLocks noChangeArrowheads="1"/>
          </p:cNvSpPr>
          <p:nvPr/>
        </p:nvSpPr>
        <p:spPr bwMode="auto">
          <a:xfrm>
            <a:off x="3635375" y="3429000"/>
            <a:ext cx="30797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prstClr val="black"/>
                </a:solidFill>
              </a:rPr>
              <a:t>Заседание ДШД и СД</a:t>
            </a:r>
          </a:p>
        </p:txBody>
      </p:sp>
      <p:sp>
        <p:nvSpPr>
          <p:cNvPr id="30730" name="TextBox 10"/>
          <p:cNvSpPr txBox="1">
            <a:spLocks noChangeArrowheads="1"/>
          </p:cNvSpPr>
          <p:nvPr/>
        </p:nvSpPr>
        <p:spPr bwMode="auto">
          <a:xfrm>
            <a:off x="6516688" y="3348038"/>
            <a:ext cx="1943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prstClr val="black"/>
                </a:solidFill>
              </a:rPr>
              <a:t>Учеба командиров начального звена</a:t>
            </a:r>
          </a:p>
        </p:txBody>
      </p:sp>
      <p:sp>
        <p:nvSpPr>
          <p:cNvPr id="30731" name="TextBox 11"/>
          <p:cNvSpPr txBox="1">
            <a:spLocks noChangeArrowheads="1"/>
          </p:cNvSpPr>
          <p:nvPr/>
        </p:nvSpPr>
        <p:spPr bwMode="auto">
          <a:xfrm>
            <a:off x="3924300" y="6000750"/>
            <a:ext cx="27908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prstClr val="black"/>
                </a:solidFill>
              </a:rPr>
              <a:t>Учеба вожатых</a:t>
            </a:r>
          </a:p>
        </p:txBody>
      </p:sp>
      <p:pic>
        <p:nvPicPr>
          <p:cNvPr id="30732" name="Picture 2" descr="C:\Users\Шакирова Альфия\Desktop\2014-2015\DSCN546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3784600"/>
            <a:ext cx="2954338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8683735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-323850" y="0"/>
            <a:ext cx="7539038" cy="857250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rgbClr val="002060"/>
                </a:solidFill>
              </a:rPr>
              <a:t>Члены СД - члены школы актива «Высшая лига»</a:t>
            </a:r>
          </a:p>
        </p:txBody>
      </p:sp>
      <p:pic>
        <p:nvPicPr>
          <p:cNvPr id="9218" name="Picture 2" descr="C:\Users\Шакирова Альфия\Desktop\гулия\DSCN373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2577" b="14114"/>
          <a:stretch>
            <a:fillRect/>
          </a:stretch>
        </p:blipFill>
        <p:spPr>
          <a:xfrm>
            <a:off x="6379299" y="116632"/>
            <a:ext cx="2701143" cy="1785950"/>
          </a:xfrm>
          <a:prstGeom prst="ellipse">
            <a:avLst/>
          </a:prstGeom>
        </p:spPr>
      </p:pic>
      <p:pic>
        <p:nvPicPr>
          <p:cNvPr id="31748" name="Picture 3" descr="C:\Users\Шакирова Альфия\Desktop\гулия\DSCN373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1"/>
          <a:stretch>
            <a:fillRect/>
          </a:stretch>
        </p:blipFill>
        <p:spPr>
          <a:xfrm>
            <a:off x="2500313" y="714375"/>
            <a:ext cx="3500437" cy="2482850"/>
          </a:xfrm>
        </p:spPr>
      </p:pic>
      <p:pic>
        <p:nvPicPr>
          <p:cNvPr id="31749" name="Picture 4" descr="C:\Users\Шакирова Альфия\Desktop\гулия\DSCN382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3" r="10526"/>
          <a:stretch>
            <a:fillRect/>
          </a:stretch>
        </p:blipFill>
        <p:spPr bwMode="auto">
          <a:xfrm>
            <a:off x="214313" y="2500313"/>
            <a:ext cx="2428875" cy="216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5" descr="C:\Users\Шакирова Альфия\Desktop\гулия\DSCN382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9" t="6557" b="25684"/>
          <a:stretch>
            <a:fillRect/>
          </a:stretch>
        </p:blipFill>
        <p:spPr bwMode="auto">
          <a:xfrm>
            <a:off x="6102350" y="1552575"/>
            <a:ext cx="2801938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6" descr="C:\Users\Шакирова Альфия\Desktop\гулия\DSCN382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031"/>
          <a:stretch>
            <a:fillRect/>
          </a:stretch>
        </p:blipFill>
        <p:spPr bwMode="auto">
          <a:xfrm>
            <a:off x="2786063" y="4000500"/>
            <a:ext cx="3794125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Picture 7" descr="C:\Users\Шакирова Альфия\Desktop\гулия\DSCN382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361"/>
          <a:stretch>
            <a:fillRect/>
          </a:stretch>
        </p:blipFill>
        <p:spPr bwMode="auto">
          <a:xfrm>
            <a:off x="6572250" y="4714875"/>
            <a:ext cx="209708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9" descr="C:\Users\Шакирова Альфия\Desktop\гулия\DSCN3730.JPG"/>
          <p:cNvPicPr>
            <a:picLocks noChangeAspect="1" noChangeArrowheads="1"/>
          </p:cNvPicPr>
          <p:nvPr/>
        </p:nvPicPr>
        <p:blipFill>
          <a:blip r:embed="rId8" cstate="print"/>
          <a:srcRect l="29268" r="12195"/>
          <a:stretch>
            <a:fillRect/>
          </a:stretch>
        </p:blipFill>
        <p:spPr bwMode="auto">
          <a:xfrm>
            <a:off x="295182" y="603904"/>
            <a:ext cx="1500198" cy="1896402"/>
          </a:xfrm>
          <a:prstGeom prst="ellipse">
            <a:avLst/>
          </a:prstGeom>
          <a:noFill/>
        </p:spPr>
      </p:pic>
      <p:pic>
        <p:nvPicPr>
          <p:cNvPr id="31754" name="Picture 10" descr="C:\Users\Шакирова Альфия\Desktop\гулия\DSCN373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1" b="15790"/>
          <a:stretch>
            <a:fillRect/>
          </a:stretch>
        </p:blipFill>
        <p:spPr bwMode="auto">
          <a:xfrm>
            <a:off x="444500" y="4929188"/>
            <a:ext cx="22701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5" name="TextBox 16"/>
          <p:cNvSpPr txBox="1">
            <a:spLocks noChangeArrowheads="1"/>
          </p:cNvSpPr>
          <p:nvPr/>
        </p:nvSpPr>
        <p:spPr bwMode="auto">
          <a:xfrm>
            <a:off x="2857500" y="3286125"/>
            <a:ext cx="32146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600" smtClean="0">
                <a:solidFill>
                  <a:prstClr val="black"/>
                </a:solidFill>
              </a:rPr>
              <a:t>Районный сбор следопытов                                                                 «Нас ждут великие дела!»</a:t>
            </a:r>
          </a:p>
        </p:txBody>
      </p:sp>
      <p:pic>
        <p:nvPicPr>
          <p:cNvPr id="31756" name="Picture 2" descr="C:\Users\Шакирова Альфия\Desktop\2014-2015\старт игра фотки\SDC10914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10" b="17908"/>
          <a:stretch>
            <a:fillRect/>
          </a:stretch>
        </p:blipFill>
        <p:spPr bwMode="auto">
          <a:xfrm>
            <a:off x="6394450" y="2917825"/>
            <a:ext cx="2452688" cy="174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9631264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File00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7" t="22983"/>
          <a:stretch>
            <a:fillRect/>
          </a:stretch>
        </p:blipFill>
        <p:spPr bwMode="auto">
          <a:xfrm>
            <a:off x="2857500" y="928688"/>
            <a:ext cx="3081338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214313" y="5072063"/>
            <a:ext cx="5572125" cy="3381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prstClr val="black"/>
                </a:solidFill>
                <a:cs typeface="Arial" charset="0"/>
              </a:rPr>
              <a:t>2003 год</a:t>
            </a:r>
          </a:p>
        </p:txBody>
      </p:sp>
      <p:pic>
        <p:nvPicPr>
          <p:cNvPr id="32772" name="Picture 3" descr="F:\Новая папка (5)\Рисунок (3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9" t="54167" r="14038" b="17708"/>
          <a:stretch>
            <a:fillRect/>
          </a:stretch>
        </p:blipFill>
        <p:spPr bwMode="auto">
          <a:xfrm>
            <a:off x="1143000" y="4714875"/>
            <a:ext cx="388937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2" descr="F:\Новая папка (5)\Рисунок (3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3" t="5208" r="16902" b="61041"/>
          <a:stretch>
            <a:fillRect/>
          </a:stretch>
        </p:blipFill>
        <p:spPr bwMode="auto">
          <a:xfrm>
            <a:off x="214313" y="714375"/>
            <a:ext cx="2643187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9" descr="E:\направления дел\Изображение 123 03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9" t="9679" r="10483" b="6451"/>
          <a:stretch>
            <a:fillRect/>
          </a:stretch>
        </p:blipFill>
        <p:spPr bwMode="auto">
          <a:xfrm>
            <a:off x="5929313" y="774700"/>
            <a:ext cx="2786062" cy="219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5" name="Прямоугольник 15"/>
          <p:cNvSpPr>
            <a:spLocks noChangeArrowheads="1"/>
          </p:cNvSpPr>
          <p:nvPr/>
        </p:nvSpPr>
        <p:spPr bwMode="auto">
          <a:xfrm>
            <a:off x="1535113" y="233363"/>
            <a:ext cx="72961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smtClean="0">
                <a:solidFill>
                  <a:srgbClr val="FF0000"/>
                </a:solidFill>
                <a:cs typeface="Arial" charset="0"/>
              </a:rPr>
              <a:t> Мы ,члены совета дружины -  яркие искорки  ДОО «ИСКРА»</a:t>
            </a:r>
            <a:endParaRPr lang="ru-RU" sz="1600" smtClean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32776" name="TextBox 16"/>
          <p:cNvSpPr txBox="1">
            <a:spLocks noChangeArrowheads="1"/>
          </p:cNvSpPr>
          <p:nvPr/>
        </p:nvSpPr>
        <p:spPr bwMode="auto">
          <a:xfrm>
            <a:off x="2857500" y="2500313"/>
            <a:ext cx="192881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600" b="1" smtClean="0">
                <a:solidFill>
                  <a:prstClr val="black"/>
                </a:solidFill>
              </a:rPr>
              <a:t>1999 год</a:t>
            </a:r>
          </a:p>
        </p:txBody>
      </p:sp>
      <p:pic>
        <p:nvPicPr>
          <p:cNvPr id="32777" name="Picture 3" descr="File0041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50" b="8553"/>
          <a:stretch>
            <a:fillRect/>
          </a:stretch>
        </p:blipFill>
        <p:spPr>
          <a:xfrm>
            <a:off x="285750" y="3000375"/>
            <a:ext cx="3630613" cy="2000250"/>
          </a:xfrm>
        </p:spPr>
      </p:pic>
      <p:sp>
        <p:nvSpPr>
          <p:cNvPr id="32778" name="Прямоугольник 18"/>
          <p:cNvSpPr>
            <a:spLocks noChangeArrowheads="1"/>
          </p:cNvSpPr>
          <p:nvPr/>
        </p:nvSpPr>
        <p:spPr bwMode="auto">
          <a:xfrm>
            <a:off x="8143875" y="5286375"/>
            <a:ext cx="1000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smtClean="0">
                <a:solidFill>
                  <a:prstClr val="black"/>
                </a:solidFill>
                <a:cs typeface="Arial" charset="0"/>
              </a:rPr>
              <a:t>2011-2012</a:t>
            </a:r>
            <a:endParaRPr lang="ru-RU" smtClean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32779" name="Picture 2" descr="C:\Users\Шакирова Альфия\Desktop\Новая папка\DSCN181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8" y="4678363"/>
            <a:ext cx="2905125" cy="217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0" name="Picture 2" descr="C:\Users\Шакирова Альфия\Desktop\Новая папка\DSCN1134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2" b="9799"/>
          <a:stretch>
            <a:fillRect/>
          </a:stretch>
        </p:blipFill>
        <p:spPr bwMode="auto">
          <a:xfrm>
            <a:off x="5786438" y="2571750"/>
            <a:ext cx="3357562" cy="260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6" descr="C:\Users\Шакирова Альфия\Desktop\Новая папка\DSCN1117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9" cstate="print"/>
          <a:srcRect l="8571" r="11429"/>
          <a:stretch>
            <a:fillRect/>
          </a:stretch>
        </p:blipFill>
        <p:spPr>
          <a:xfrm>
            <a:off x="3857620" y="2714620"/>
            <a:ext cx="2000264" cy="1875248"/>
          </a:xfrm>
          <a:prstGeom prst="ellipse">
            <a:avLst/>
          </a:prstGeom>
        </p:spPr>
      </p:pic>
      <p:pic>
        <p:nvPicPr>
          <p:cNvPr id="32782" name="Picture 2" descr="C:\Users\Шакирова Альфия\Pictures\анимэ цветы\cvety98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27650"/>
            <a:ext cx="928688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83" name="Прямоугольник 8"/>
          <p:cNvSpPr>
            <a:spLocks noChangeArrowheads="1"/>
          </p:cNvSpPr>
          <p:nvPr/>
        </p:nvSpPr>
        <p:spPr bwMode="auto">
          <a:xfrm>
            <a:off x="6572250" y="714375"/>
            <a:ext cx="2571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smtClean="0">
                <a:solidFill>
                  <a:prstClr val="black"/>
                </a:solidFill>
                <a:cs typeface="Arial" charset="0"/>
              </a:rPr>
              <a:t>2010 год</a:t>
            </a:r>
          </a:p>
        </p:txBody>
      </p:sp>
      <p:pic>
        <p:nvPicPr>
          <p:cNvPr id="32784" name="Picture 2" descr="C:\Users\Шакирова Альфия\Pictures\анимэ цветы\cvety98.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0000">
            <a:off x="8181975" y="5740400"/>
            <a:ext cx="750888" cy="123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5" name="Picture 1" descr="C:\Users\Шакирова Альфия\Downloads\zvezdia-555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6391275"/>
            <a:ext cx="3905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6" name="Picture 2" descr="C:\Users\Шакирова Альфия\Downloads\zvezdia-555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643188"/>
            <a:ext cx="3905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7" name="Picture 3" descr="C:\Users\Шакирова Альфия\Downloads\zvezdia-555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063" y="4286250"/>
            <a:ext cx="3905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8" name="Picture 4" descr="C:\Users\Шакирова Альфия\Downloads\zvezdia-555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571500"/>
            <a:ext cx="3905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9" name="Picture 5" descr="C:\Users\Шакирова Альфия\Downloads\zvezdia-555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42938"/>
            <a:ext cx="3905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1780522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File0016"/>
          <p:cNvPicPr>
            <a:picLocks noChangeAspect="1" noChangeArrowheads="1"/>
          </p:cNvPicPr>
          <p:nvPr/>
        </p:nvPicPr>
        <p:blipFill>
          <a:blip r:embed="rId2" cstate="print"/>
          <a:srcRect t="6271"/>
          <a:stretch>
            <a:fillRect/>
          </a:stretch>
        </p:blipFill>
        <p:spPr bwMode="auto">
          <a:xfrm>
            <a:off x="1357290" y="845394"/>
            <a:ext cx="3429024" cy="2135391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File0030"/>
          <p:cNvPicPr>
            <a:picLocks noChangeAspect="1" noChangeArrowheads="1"/>
          </p:cNvPicPr>
          <p:nvPr/>
        </p:nvPicPr>
        <p:blipFill>
          <a:blip r:embed="rId3" cstate="print"/>
          <a:srcRect l="2381" t="4233" r="5026" b="14418"/>
          <a:stretch>
            <a:fillRect/>
          </a:stretch>
        </p:blipFill>
        <p:spPr>
          <a:xfrm>
            <a:off x="214282" y="2143116"/>
            <a:ext cx="3171150" cy="1857388"/>
          </a:xfrm>
          <a:prstGeom prst="ellipse">
            <a:avLst/>
          </a:prstGeom>
          <a:noFill/>
        </p:spPr>
      </p:pic>
      <p:pic>
        <p:nvPicPr>
          <p:cNvPr id="1029" name="Picture 5" descr="C:\Users\Шакирова Альфия\Documents\моя жизнь\Рисунок (2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0" t="16377"/>
          <a:stretch>
            <a:fillRect/>
          </a:stretch>
        </p:blipFill>
        <p:spPr bwMode="auto">
          <a:xfrm>
            <a:off x="0" y="4500563"/>
            <a:ext cx="3740150" cy="23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E:\SI850252.JPG"/>
          <p:cNvPicPr>
            <a:picLocks noChangeAspect="1" noChangeArrowheads="1"/>
          </p:cNvPicPr>
          <p:nvPr/>
        </p:nvPicPr>
        <p:blipFill>
          <a:blip r:embed="rId5" cstate="print"/>
          <a:srcRect l="4000" r="2000"/>
          <a:stretch>
            <a:fillRect/>
          </a:stretch>
        </p:blipFill>
        <p:spPr bwMode="auto">
          <a:xfrm>
            <a:off x="3235577" y="2643567"/>
            <a:ext cx="3071834" cy="2450931"/>
          </a:xfrm>
          <a:prstGeom prst="ellipse">
            <a:avLst/>
          </a:prstGeom>
          <a:noFill/>
        </p:spPr>
      </p:pic>
      <p:pic>
        <p:nvPicPr>
          <p:cNvPr id="13" name="Picture 2" descr="F:\чулпан\SDC14479.JPG"/>
          <p:cNvPicPr>
            <a:picLocks noChangeAspect="1" noChangeArrowheads="1"/>
          </p:cNvPicPr>
          <p:nvPr/>
        </p:nvPicPr>
        <p:blipFill>
          <a:blip r:embed="rId6" cstate="print"/>
          <a:srcRect l="17969"/>
          <a:stretch>
            <a:fillRect/>
          </a:stretch>
        </p:blipFill>
        <p:spPr bwMode="auto">
          <a:xfrm>
            <a:off x="3500430" y="5094498"/>
            <a:ext cx="1928826" cy="1763502"/>
          </a:xfrm>
          <a:prstGeom prst="ellipse">
            <a:avLst/>
          </a:prstGeom>
          <a:noFill/>
        </p:spPr>
      </p:pic>
      <p:sp>
        <p:nvSpPr>
          <p:cNvPr id="1032" name="TextBox 13"/>
          <p:cNvSpPr txBox="1">
            <a:spLocks noChangeArrowheads="1"/>
          </p:cNvSpPr>
          <p:nvPr/>
        </p:nvSpPr>
        <p:spPr bwMode="auto">
          <a:xfrm>
            <a:off x="827088" y="214313"/>
            <a:ext cx="78882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000" b="1" smtClean="0">
                <a:solidFill>
                  <a:srgbClr val="FF0000"/>
                </a:solidFill>
              </a:rPr>
              <a:t>Вожатые школы ежегодные участники районного этапа республиканского конкурса «Замечательный вожатый»</a:t>
            </a:r>
          </a:p>
        </p:txBody>
      </p:sp>
      <p:pic>
        <p:nvPicPr>
          <p:cNvPr id="54275" name="Picture 3" descr="C:\Users\Фарида\Desktop\Назим 1\IMG_2000.JPG"/>
          <p:cNvPicPr>
            <a:picLocks noChangeAspect="1" noChangeArrowheads="1"/>
          </p:cNvPicPr>
          <p:nvPr/>
        </p:nvPicPr>
        <p:blipFill>
          <a:blip r:embed="rId7" cstate="print"/>
          <a:srcRect l="64030" t="12994" r="10683" b="17467"/>
          <a:stretch>
            <a:fillRect/>
          </a:stretch>
        </p:blipFill>
        <p:spPr bwMode="auto">
          <a:xfrm>
            <a:off x="7715272" y="3143248"/>
            <a:ext cx="1143008" cy="2357454"/>
          </a:xfrm>
          <a:prstGeom prst="ellipse">
            <a:avLst/>
          </a:prstGeom>
          <a:noFill/>
        </p:spPr>
      </p:pic>
      <p:pic>
        <p:nvPicPr>
          <p:cNvPr id="11" name="Picture 4" descr="File0017"/>
          <p:cNvPicPr>
            <a:picLocks noChangeAspect="1" noChangeArrowheads="1"/>
          </p:cNvPicPr>
          <p:nvPr/>
        </p:nvPicPr>
        <p:blipFill>
          <a:blip r:embed="rId8" cstate="print"/>
          <a:srcRect l="11807" r="14999" b="5606"/>
          <a:stretch>
            <a:fillRect/>
          </a:stretch>
        </p:blipFill>
        <p:spPr bwMode="auto">
          <a:xfrm>
            <a:off x="6500826" y="3071810"/>
            <a:ext cx="1107280" cy="2071702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File0031"/>
          <p:cNvPicPr>
            <a:picLocks noGrp="1" noChangeAspect="1" noChangeArrowheads="1"/>
          </p:cNvPicPr>
          <p:nvPr>
            <p:ph sz="half" idx="1"/>
          </p:nvPr>
        </p:nvPicPr>
        <p:blipFill>
          <a:blip r:embed="rId9" cstate="print"/>
          <a:srcRect r="20558" b="12996"/>
          <a:stretch>
            <a:fillRect/>
          </a:stretch>
        </p:blipFill>
        <p:spPr>
          <a:xfrm>
            <a:off x="7215206" y="4429132"/>
            <a:ext cx="1320735" cy="2143164"/>
          </a:xfrm>
          <a:prstGeom prst="ellipse">
            <a:avLst/>
          </a:prstGeom>
        </p:spPr>
      </p:pic>
      <p:sp>
        <p:nvSpPr>
          <p:cNvPr id="1036" name="TextBox 15"/>
          <p:cNvSpPr txBox="1">
            <a:spLocks noChangeArrowheads="1"/>
          </p:cNvSpPr>
          <p:nvPr/>
        </p:nvSpPr>
        <p:spPr bwMode="auto">
          <a:xfrm>
            <a:off x="214313" y="3786188"/>
            <a:ext cx="28575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prstClr val="black"/>
                </a:solidFill>
              </a:rPr>
              <a:t>Конкурс наставников                            «Мы наставником своим очень сильно дорожим»</a:t>
            </a:r>
          </a:p>
        </p:txBody>
      </p:sp>
      <p:pic>
        <p:nvPicPr>
          <p:cNvPr id="6147" name="Picture 3" descr="F:\CIMG255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14942" y="5143488"/>
            <a:ext cx="2286016" cy="1714512"/>
          </a:xfrm>
          <a:prstGeom prst="ellipse">
            <a:avLst/>
          </a:prstGeom>
          <a:noFill/>
        </p:spPr>
      </p:pic>
      <p:sp>
        <p:nvSpPr>
          <p:cNvPr id="1038" name="TextBox 16"/>
          <p:cNvSpPr txBox="1">
            <a:spLocks noChangeArrowheads="1"/>
          </p:cNvSpPr>
          <p:nvPr/>
        </p:nvSpPr>
        <p:spPr bwMode="auto">
          <a:xfrm>
            <a:off x="6000750" y="5072063"/>
            <a:ext cx="7397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smtClean="0">
                <a:solidFill>
                  <a:prstClr val="black"/>
                </a:solidFill>
              </a:rPr>
              <a:t>2013</a:t>
            </a:r>
          </a:p>
        </p:txBody>
      </p:sp>
      <p:sp>
        <p:nvSpPr>
          <p:cNvPr id="1039" name="TextBox 17"/>
          <p:cNvSpPr txBox="1">
            <a:spLocks noChangeArrowheads="1"/>
          </p:cNvSpPr>
          <p:nvPr/>
        </p:nvSpPr>
        <p:spPr bwMode="auto">
          <a:xfrm>
            <a:off x="8072438" y="2857500"/>
            <a:ext cx="857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mtClean="0">
                <a:solidFill>
                  <a:prstClr val="black"/>
                </a:solidFill>
              </a:rPr>
              <a:t>2012</a:t>
            </a:r>
          </a:p>
        </p:txBody>
      </p:sp>
      <p:sp>
        <p:nvSpPr>
          <p:cNvPr id="1040" name="TextBox 18"/>
          <p:cNvSpPr txBox="1">
            <a:spLocks noChangeArrowheads="1"/>
          </p:cNvSpPr>
          <p:nvPr/>
        </p:nvSpPr>
        <p:spPr bwMode="auto">
          <a:xfrm>
            <a:off x="7429500" y="6072188"/>
            <a:ext cx="15001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smtClean="0">
                <a:solidFill>
                  <a:prstClr val="black"/>
                </a:solidFill>
              </a:rPr>
              <a:t>2</a:t>
            </a:r>
            <a:r>
              <a:rPr lang="ru-RU" smtClean="0">
                <a:solidFill>
                  <a:prstClr val="black"/>
                </a:solidFill>
              </a:rPr>
              <a:t>003</a:t>
            </a:r>
          </a:p>
        </p:txBody>
      </p:sp>
      <p:sp>
        <p:nvSpPr>
          <p:cNvPr id="1041" name="TextBox 19"/>
          <p:cNvSpPr txBox="1">
            <a:spLocks noChangeArrowheads="1"/>
          </p:cNvSpPr>
          <p:nvPr/>
        </p:nvSpPr>
        <p:spPr bwMode="auto">
          <a:xfrm>
            <a:off x="6143636" y="2857496"/>
            <a:ext cx="12858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black"/>
                </a:solidFill>
              </a:rPr>
              <a:t>2011</a:t>
            </a:r>
          </a:p>
        </p:txBody>
      </p:sp>
      <p:sp>
        <p:nvSpPr>
          <p:cNvPr id="1042" name="TextBox 1"/>
          <p:cNvSpPr txBox="1">
            <a:spLocks noChangeArrowheads="1"/>
          </p:cNvSpPr>
          <p:nvPr/>
        </p:nvSpPr>
        <p:spPr bwMode="auto">
          <a:xfrm>
            <a:off x="6000750" y="4524375"/>
            <a:ext cx="10223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mtClean="0">
                <a:solidFill>
                  <a:prstClr val="black"/>
                </a:solidFill>
              </a:rPr>
              <a:t>2010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429256" y="857232"/>
            <a:ext cx="2714644" cy="2035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73683027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108</Words>
  <Application>Microsoft Office PowerPoint</Application>
  <PresentationFormat>Экран (4:3)</PresentationFormat>
  <Paragraphs>24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Тема Office</vt:lpstr>
      <vt:lpstr>1_Тема Office</vt:lpstr>
      <vt:lpstr>2_Тема Office</vt:lpstr>
      <vt:lpstr>Презентация PowerPoint</vt:lpstr>
      <vt:lpstr>Мир</vt:lpstr>
      <vt:lpstr>Специальности</vt:lpstr>
      <vt:lpstr>Листая страницы истории…</vt:lpstr>
      <vt:lpstr>Презентация PowerPoint</vt:lpstr>
      <vt:lpstr>Члены СД активные участники общественной жизни школы</vt:lpstr>
      <vt:lpstr>Члены СД - члены школы актива «Высшая лига»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Шафигуллина Фарида</dc:creator>
  <cp:lastModifiedBy>Шакирова Альфия</cp:lastModifiedBy>
  <cp:revision>7</cp:revision>
  <dcterms:created xsi:type="dcterms:W3CDTF">2014-12-11T12:28:23Z</dcterms:created>
  <dcterms:modified xsi:type="dcterms:W3CDTF">2014-12-12T07:05:41Z</dcterms:modified>
</cp:coreProperties>
</file>